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4C3A00"/>
    <a:srgbClr val="8A6900"/>
    <a:srgbClr val="F8820C"/>
    <a:srgbClr val="66FF33"/>
    <a:srgbClr val="FF292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5217" autoAdjust="0"/>
  </p:normalViewPr>
  <p:slideViewPr>
    <p:cSldViewPr>
      <p:cViewPr>
        <p:scale>
          <a:sx n="80" d="100"/>
          <a:sy n="80" d="100"/>
        </p:scale>
        <p:origin x="-1104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049B06-7DA6-487A-881A-26D5E3C7A62A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C289CE-3354-4971-AA16-550B61CEC4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289CE-3354-4971-AA16-550B61CEC48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03E5-1B60-49DA-B1F3-974893522F42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B832-F089-465B-98D6-371713AFD1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03E5-1B60-49DA-B1F3-974893522F42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B832-F089-465B-98D6-371713AFD1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03E5-1B60-49DA-B1F3-974893522F42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B832-F089-465B-98D6-371713AFD1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03E5-1B60-49DA-B1F3-974893522F42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B832-F089-465B-98D6-371713AFD1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03E5-1B60-49DA-B1F3-974893522F42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B832-F089-465B-98D6-371713AFD1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03E5-1B60-49DA-B1F3-974893522F42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B832-F089-465B-98D6-371713AFD1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03E5-1B60-49DA-B1F3-974893522F42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B832-F089-465B-98D6-371713AFD1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03E5-1B60-49DA-B1F3-974893522F42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B832-F089-465B-98D6-371713AFD1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03E5-1B60-49DA-B1F3-974893522F42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B832-F089-465B-98D6-371713AFD1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03E5-1B60-49DA-B1F3-974893522F42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B832-F089-465B-98D6-371713AFD1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03E5-1B60-49DA-B1F3-974893522F42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F6DB832-F089-465B-98D6-371713AFD1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CF03E5-1B60-49DA-B1F3-974893522F42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6DB832-F089-465B-98D6-371713AFD19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43808" y="260648"/>
            <a:ext cx="6054824" cy="977280"/>
          </a:xfrm>
        </p:spPr>
        <p:txBody>
          <a:bodyPr/>
          <a:lstStyle/>
          <a:p>
            <a:r>
              <a:rPr lang="ru-RU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Работа с мышью</a:t>
            </a:r>
            <a:endParaRPr lang="ru-RU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69624" y="3143248"/>
            <a:ext cx="4974376" cy="1752600"/>
          </a:xfrm>
        </p:spPr>
        <p:txBody>
          <a:bodyPr/>
          <a:lstStyle/>
          <a:p>
            <a:r>
              <a:rPr lang="ru-RU" dirty="0" smtClean="0"/>
              <a:t>Учитель информатики</a:t>
            </a:r>
          </a:p>
          <a:p>
            <a:r>
              <a:rPr lang="ru-RU" dirty="0" smtClean="0"/>
              <a:t>Гущина Н. В.</a:t>
            </a:r>
          </a:p>
          <a:p>
            <a:r>
              <a:rPr lang="ru-RU" dirty="0" smtClean="0"/>
              <a:t>МБОУ СОШ с. </a:t>
            </a:r>
            <a:r>
              <a:rPr lang="ru-RU" dirty="0" err="1" smtClean="0"/>
              <a:t>Тунгор</a:t>
            </a:r>
            <a:endParaRPr lang="ru-RU" dirty="0"/>
          </a:p>
        </p:txBody>
      </p:sp>
      <p:pic>
        <p:nvPicPr>
          <p:cNvPr id="1026" name="Picture 2" descr="C:\Users\Наталия Викторовна\AppData\Local\Microsoft\Windows\Temporary Internet Files\Content.IE5\WAAHB35C\mouse-310756_64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4653136"/>
            <a:ext cx="1898911" cy="1872208"/>
          </a:xfrm>
          <a:prstGeom prst="rect">
            <a:avLst/>
          </a:prstGeom>
          <a:noFill/>
        </p:spPr>
      </p:pic>
      <p:pic>
        <p:nvPicPr>
          <p:cNvPr id="1030" name="Picture 6" descr="C:\Users\Наталия Викторовна\AppData\Local\Microsoft\Windows\Temporary Internet Files\Content.IE5\JG3XXNO3\large-computer-screen-keyboard-mouse-icon-166.6-15900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-252536" y="188640"/>
            <a:ext cx="5195513" cy="547260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899592" y="1340768"/>
            <a:ext cx="720080" cy="648072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7380312" y="1124744"/>
            <a:ext cx="720080" cy="648072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7308304" y="5373216"/>
            <a:ext cx="720080" cy="648072"/>
          </a:xfrm>
          <a:prstGeom prst="ellipse">
            <a:avLst/>
          </a:prstGeom>
          <a:gradFill flip="none" rotWithShape="1">
            <a:gsLst>
              <a:gs pos="0">
                <a:srgbClr val="FF2929">
                  <a:shade val="30000"/>
                  <a:satMod val="115000"/>
                </a:srgbClr>
              </a:gs>
              <a:gs pos="50000">
                <a:srgbClr val="FF2929">
                  <a:shade val="67500"/>
                  <a:satMod val="115000"/>
                </a:srgbClr>
              </a:gs>
              <a:gs pos="100000">
                <a:srgbClr val="FF292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195736" y="2996952"/>
            <a:ext cx="720080" cy="64807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11560" y="5589240"/>
            <a:ext cx="720080" cy="648072"/>
          </a:xfrm>
          <a:prstGeom prst="ellipse">
            <a:avLst/>
          </a:prstGeom>
          <a:solidFill>
            <a:srgbClr val="FFFF00"/>
          </a:solidFill>
          <a:ln>
            <a:solidFill>
              <a:srgbClr val="8A69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940152" y="3068960"/>
            <a:ext cx="720080" cy="648072"/>
          </a:xfrm>
          <a:prstGeom prst="ellipse">
            <a:avLst/>
          </a:prstGeom>
          <a:solidFill>
            <a:srgbClr val="7030A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427984" y="5301208"/>
            <a:ext cx="720080" cy="648072"/>
          </a:xfrm>
          <a:prstGeom prst="ellipse">
            <a:avLst/>
          </a:prstGeom>
          <a:solidFill>
            <a:srgbClr val="66FF33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211960" y="1196752"/>
            <a:ext cx="720080" cy="648072"/>
          </a:xfrm>
          <a:prstGeom prst="ellipse">
            <a:avLst/>
          </a:prstGeom>
          <a:solidFill>
            <a:srgbClr val="F8820C"/>
          </a:solidFill>
          <a:ln>
            <a:solidFill>
              <a:srgbClr val="FFC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172400" y="6093296"/>
            <a:ext cx="648072" cy="504056"/>
          </a:xfrm>
          <a:prstGeom prst="actionButtonForwardNex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83568" y="1196752"/>
            <a:ext cx="8136904" cy="954107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Задание.</a:t>
            </a:r>
            <a:r>
              <a:rPr lang="ru-RU" sz="2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При появление кружочка на экране наведите на него указатель мыши и нажмите.</a:t>
            </a:r>
            <a:endParaRPr lang="ru-RU" sz="28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www.arhcity.ru/data/115/Vnim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276872"/>
            <a:ext cx="3960440" cy="3601939"/>
          </a:xfrm>
          <a:prstGeom prst="rect">
            <a:avLst/>
          </a:prstGeom>
          <a:noFill/>
        </p:spPr>
      </p:pic>
      <p:sp>
        <p:nvSpPr>
          <p:cNvPr id="13" name="Пятиугольник 12"/>
          <p:cNvSpPr/>
          <p:nvPr/>
        </p:nvSpPr>
        <p:spPr>
          <a:xfrm>
            <a:off x="2339752" y="4221088"/>
            <a:ext cx="1656184" cy="648072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СТАРТ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1" animBg="1"/>
      <p:bldP spid="4" grpId="1" animBg="1"/>
      <p:bldP spid="5" grpId="1" animBg="1"/>
      <p:bldP spid="6" grpId="1" animBg="1"/>
      <p:bldP spid="7" grpId="1" animBg="1"/>
      <p:bldP spid="8" grpId="1" animBg="1"/>
      <p:bldP spid="9" grpId="1" animBg="1"/>
      <p:bldP spid="10" grpId="0" animBg="1"/>
      <p:bldP spid="11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Группа 62"/>
          <p:cNvGrpSpPr/>
          <p:nvPr/>
        </p:nvGrpSpPr>
        <p:grpSpPr>
          <a:xfrm rot="2432100">
            <a:off x="1249703" y="4180260"/>
            <a:ext cx="714380" cy="1031908"/>
            <a:chOff x="60557" y="1560764"/>
            <a:chExt cx="714380" cy="1031908"/>
          </a:xfrm>
        </p:grpSpPr>
        <p:sp>
          <p:nvSpPr>
            <p:cNvPr id="62" name="Круговая стрелка 61"/>
            <p:cNvSpPr/>
            <p:nvPr/>
          </p:nvSpPr>
          <p:spPr>
            <a:xfrm rot="7234483">
              <a:off x="60557" y="1560764"/>
              <a:ext cx="714380" cy="714380"/>
            </a:xfrm>
            <a:prstGeom prst="circularArrow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60" name="Овал 59"/>
            <p:cNvSpPr/>
            <p:nvPr/>
          </p:nvSpPr>
          <p:spPr>
            <a:xfrm rot="17862338">
              <a:off x="291631" y="2414077"/>
              <a:ext cx="214314" cy="142876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 rot="20342393">
              <a:off x="71406" y="2214554"/>
              <a:ext cx="214314" cy="142876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 rot="19106259">
              <a:off x="142844" y="2357430"/>
              <a:ext cx="214314" cy="142876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06" y="2071678"/>
              <a:ext cx="214314" cy="142876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214282" y="2071678"/>
              <a:ext cx="357190" cy="357190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Овал 60"/>
            <p:cNvSpPr/>
            <p:nvPr/>
          </p:nvSpPr>
          <p:spPr>
            <a:xfrm>
              <a:off x="285720" y="2143116"/>
              <a:ext cx="214314" cy="214314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3" name="Фигура, имеющая форму буквы L 52"/>
          <p:cNvSpPr/>
          <p:nvPr/>
        </p:nvSpPr>
        <p:spPr>
          <a:xfrm rot="16200000">
            <a:off x="7000892" y="5214950"/>
            <a:ext cx="500066" cy="357190"/>
          </a:xfrm>
          <a:prstGeom prst="corne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Фигура, имеющая форму буквы L 50"/>
          <p:cNvSpPr/>
          <p:nvPr/>
        </p:nvSpPr>
        <p:spPr>
          <a:xfrm rot="16200000">
            <a:off x="6500826" y="5500702"/>
            <a:ext cx="500066" cy="357190"/>
          </a:xfrm>
          <a:prstGeom prst="corne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Фигура, имеющая форму буквы L 48"/>
          <p:cNvSpPr/>
          <p:nvPr/>
        </p:nvSpPr>
        <p:spPr>
          <a:xfrm rot="16200000">
            <a:off x="5500694" y="6072206"/>
            <a:ext cx="500066" cy="357190"/>
          </a:xfrm>
          <a:prstGeom prst="corne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Фигура, имеющая форму буквы L 46"/>
          <p:cNvSpPr/>
          <p:nvPr/>
        </p:nvSpPr>
        <p:spPr>
          <a:xfrm rot="16200000">
            <a:off x="4643438" y="6072206"/>
            <a:ext cx="500066" cy="357190"/>
          </a:xfrm>
          <a:prstGeom prst="corne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Фигура, имеющая форму буквы L 44"/>
          <p:cNvSpPr/>
          <p:nvPr/>
        </p:nvSpPr>
        <p:spPr>
          <a:xfrm rot="16200000">
            <a:off x="3857620" y="6000768"/>
            <a:ext cx="500066" cy="357190"/>
          </a:xfrm>
          <a:prstGeom prst="corne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Фигура, имеющая форму буквы L 42"/>
          <p:cNvSpPr/>
          <p:nvPr/>
        </p:nvSpPr>
        <p:spPr>
          <a:xfrm rot="16200000">
            <a:off x="3000364" y="5857892"/>
            <a:ext cx="500066" cy="357190"/>
          </a:xfrm>
          <a:prstGeom prst="corne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Фигура, имеющая форму буквы L 41"/>
          <p:cNvSpPr/>
          <p:nvPr/>
        </p:nvSpPr>
        <p:spPr>
          <a:xfrm rot="16200000">
            <a:off x="2143108" y="5572140"/>
            <a:ext cx="500066" cy="357190"/>
          </a:xfrm>
          <a:prstGeom prst="corne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6715140" y="4214818"/>
            <a:ext cx="1368152" cy="122413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8</a:t>
            </a:r>
            <a:endParaRPr lang="ru-RU" sz="6000" b="1" dirty="0"/>
          </a:p>
        </p:txBody>
      </p:sp>
      <p:sp>
        <p:nvSpPr>
          <p:cNvPr id="26" name="Овал 25"/>
          <p:cNvSpPr/>
          <p:nvPr/>
        </p:nvSpPr>
        <p:spPr>
          <a:xfrm>
            <a:off x="6012160" y="4509120"/>
            <a:ext cx="1368152" cy="122413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7</a:t>
            </a:r>
            <a:endParaRPr lang="ru-RU" sz="6000" b="1" dirty="0"/>
          </a:p>
        </p:txBody>
      </p:sp>
      <p:sp>
        <p:nvSpPr>
          <p:cNvPr id="35" name="Овал 34"/>
          <p:cNvSpPr/>
          <p:nvPr/>
        </p:nvSpPr>
        <p:spPr>
          <a:xfrm>
            <a:off x="5429256" y="4929198"/>
            <a:ext cx="1368152" cy="122413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  6</a:t>
            </a:r>
            <a:endParaRPr lang="ru-RU" sz="6000" b="1" dirty="0"/>
          </a:p>
        </p:txBody>
      </p:sp>
      <p:sp>
        <p:nvSpPr>
          <p:cNvPr id="34" name="Овал 33"/>
          <p:cNvSpPr/>
          <p:nvPr/>
        </p:nvSpPr>
        <p:spPr>
          <a:xfrm>
            <a:off x="4499992" y="5013176"/>
            <a:ext cx="1368152" cy="122413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5</a:t>
            </a:r>
            <a:endParaRPr lang="ru-RU" sz="6000" b="1" dirty="0"/>
          </a:p>
        </p:txBody>
      </p:sp>
      <p:sp>
        <p:nvSpPr>
          <p:cNvPr id="33" name="Овал 32"/>
          <p:cNvSpPr/>
          <p:nvPr/>
        </p:nvSpPr>
        <p:spPr>
          <a:xfrm>
            <a:off x="3635896" y="4941168"/>
            <a:ext cx="1368152" cy="122413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  4</a:t>
            </a:r>
            <a:endParaRPr lang="ru-RU" sz="6000" b="1" dirty="0"/>
          </a:p>
        </p:txBody>
      </p:sp>
      <p:sp>
        <p:nvSpPr>
          <p:cNvPr id="32" name="Овал 31"/>
          <p:cNvSpPr/>
          <p:nvPr/>
        </p:nvSpPr>
        <p:spPr>
          <a:xfrm>
            <a:off x="2843808" y="4869160"/>
            <a:ext cx="1368152" cy="122413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  3</a:t>
            </a:r>
            <a:endParaRPr lang="ru-RU" sz="6000" b="1" dirty="0"/>
          </a:p>
        </p:txBody>
      </p:sp>
      <p:sp>
        <p:nvSpPr>
          <p:cNvPr id="23" name="Овал 22"/>
          <p:cNvSpPr/>
          <p:nvPr/>
        </p:nvSpPr>
        <p:spPr>
          <a:xfrm>
            <a:off x="2123728" y="4653136"/>
            <a:ext cx="1368152" cy="122413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2</a:t>
            </a:r>
            <a:endParaRPr lang="ru-RU" sz="6000" b="1" dirty="0"/>
          </a:p>
        </p:txBody>
      </p:sp>
      <p:sp>
        <p:nvSpPr>
          <p:cNvPr id="30" name="Овал 29"/>
          <p:cNvSpPr/>
          <p:nvPr/>
        </p:nvSpPr>
        <p:spPr>
          <a:xfrm>
            <a:off x="1691680" y="4005064"/>
            <a:ext cx="1368152" cy="122413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1</a:t>
            </a:r>
            <a:endParaRPr lang="ru-RU" sz="6000" b="1" dirty="0"/>
          </a:p>
        </p:txBody>
      </p:sp>
      <p:grpSp>
        <p:nvGrpSpPr>
          <p:cNvPr id="31" name="Группа 30"/>
          <p:cNvGrpSpPr/>
          <p:nvPr/>
        </p:nvGrpSpPr>
        <p:grpSpPr>
          <a:xfrm>
            <a:off x="1331640" y="2636912"/>
            <a:ext cx="1512168" cy="1859493"/>
            <a:chOff x="1331640" y="2636912"/>
            <a:chExt cx="1512168" cy="1859493"/>
          </a:xfrm>
        </p:grpSpPr>
        <p:sp>
          <p:nvSpPr>
            <p:cNvPr id="18" name="Арка 17"/>
            <p:cNvSpPr/>
            <p:nvPr/>
          </p:nvSpPr>
          <p:spPr>
            <a:xfrm rot="5742445">
              <a:off x="1543171" y="2816932"/>
              <a:ext cx="648072" cy="288032"/>
            </a:xfrm>
            <a:prstGeom prst="blockArc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" name="Овал 1"/>
            <p:cNvSpPr/>
            <p:nvPr/>
          </p:nvSpPr>
          <p:spPr>
            <a:xfrm>
              <a:off x="1331640" y="3056245"/>
              <a:ext cx="1512168" cy="144016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2051720" y="3068960"/>
              <a:ext cx="360040" cy="648072"/>
              <a:chOff x="4283968" y="2433603"/>
              <a:chExt cx="360040" cy="648072"/>
            </a:xfrm>
          </p:grpSpPr>
          <p:sp>
            <p:nvSpPr>
              <p:cNvPr id="3" name="Овал 2"/>
              <p:cNvSpPr/>
              <p:nvPr/>
            </p:nvSpPr>
            <p:spPr>
              <a:xfrm>
                <a:off x="4283968" y="2433603"/>
                <a:ext cx="360040" cy="648072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" name="Овал 3"/>
              <p:cNvSpPr/>
              <p:nvPr/>
            </p:nvSpPr>
            <p:spPr>
              <a:xfrm>
                <a:off x="4355976" y="2636912"/>
                <a:ext cx="216024" cy="36004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" name="Овал 4"/>
              <p:cNvSpPr/>
              <p:nvPr/>
            </p:nvSpPr>
            <p:spPr>
              <a:xfrm>
                <a:off x="4427984" y="2708920"/>
                <a:ext cx="72008" cy="72008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" name="Группа 6"/>
            <p:cNvGrpSpPr/>
            <p:nvPr/>
          </p:nvGrpSpPr>
          <p:grpSpPr>
            <a:xfrm>
              <a:off x="1547664" y="3068960"/>
              <a:ext cx="360040" cy="648072"/>
              <a:chOff x="4283968" y="2433603"/>
              <a:chExt cx="360040" cy="648072"/>
            </a:xfrm>
          </p:grpSpPr>
          <p:sp>
            <p:nvSpPr>
              <p:cNvPr id="8" name="Овал 7"/>
              <p:cNvSpPr/>
              <p:nvPr/>
            </p:nvSpPr>
            <p:spPr>
              <a:xfrm>
                <a:off x="4283968" y="2433603"/>
                <a:ext cx="360040" cy="648072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Овал 8"/>
              <p:cNvSpPr/>
              <p:nvPr/>
            </p:nvSpPr>
            <p:spPr>
              <a:xfrm>
                <a:off x="4355976" y="2636912"/>
                <a:ext cx="216024" cy="36004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Овал 9"/>
              <p:cNvSpPr/>
              <p:nvPr/>
            </p:nvSpPr>
            <p:spPr>
              <a:xfrm>
                <a:off x="4427984" y="2708920"/>
                <a:ext cx="72008" cy="72008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1" name="Овал 10"/>
            <p:cNvSpPr/>
            <p:nvPr/>
          </p:nvSpPr>
          <p:spPr>
            <a:xfrm rot="323632">
              <a:off x="1835696" y="3789040"/>
              <a:ext cx="288032" cy="144016"/>
            </a:xfrm>
            <a:prstGeom prst="ellipse">
              <a:avLst/>
            </a:prstGeom>
            <a:solidFill>
              <a:srgbClr val="4C3A00"/>
            </a:solidFill>
            <a:ln>
              <a:solidFill>
                <a:srgbClr val="4C3A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6" name="Группа 15"/>
            <p:cNvGrpSpPr/>
            <p:nvPr/>
          </p:nvGrpSpPr>
          <p:grpSpPr>
            <a:xfrm rot="771865">
              <a:off x="1640435" y="3888434"/>
              <a:ext cx="750562" cy="403539"/>
              <a:chOff x="3629025" y="3248025"/>
              <a:chExt cx="974192" cy="533400"/>
            </a:xfrm>
          </p:grpSpPr>
          <p:sp>
            <p:nvSpPr>
              <p:cNvPr id="14" name="Полилиния 13"/>
              <p:cNvSpPr/>
              <p:nvPr/>
            </p:nvSpPr>
            <p:spPr>
              <a:xfrm>
                <a:off x="3629025" y="3248025"/>
                <a:ext cx="974192" cy="428625"/>
              </a:xfrm>
              <a:custGeom>
                <a:avLst/>
                <a:gdLst>
                  <a:gd name="connsiteX0" fmla="*/ 0 w 974192"/>
                  <a:gd name="connsiteY0" fmla="*/ 400050 h 428625"/>
                  <a:gd name="connsiteX1" fmla="*/ 28575 w 974192"/>
                  <a:gd name="connsiteY1" fmla="*/ 409575 h 428625"/>
                  <a:gd name="connsiteX2" fmla="*/ 66675 w 974192"/>
                  <a:gd name="connsiteY2" fmla="*/ 428625 h 428625"/>
                  <a:gd name="connsiteX3" fmla="*/ 314325 w 974192"/>
                  <a:gd name="connsiteY3" fmla="*/ 419100 h 428625"/>
                  <a:gd name="connsiteX4" fmla="*/ 381000 w 974192"/>
                  <a:gd name="connsiteY4" fmla="*/ 400050 h 428625"/>
                  <a:gd name="connsiteX5" fmla="*/ 438150 w 974192"/>
                  <a:gd name="connsiteY5" fmla="*/ 361950 h 428625"/>
                  <a:gd name="connsiteX6" fmla="*/ 514350 w 974192"/>
                  <a:gd name="connsiteY6" fmla="*/ 333375 h 428625"/>
                  <a:gd name="connsiteX7" fmla="*/ 552450 w 974192"/>
                  <a:gd name="connsiteY7" fmla="*/ 323850 h 428625"/>
                  <a:gd name="connsiteX8" fmla="*/ 628650 w 974192"/>
                  <a:gd name="connsiteY8" fmla="*/ 285750 h 428625"/>
                  <a:gd name="connsiteX9" fmla="*/ 666750 w 974192"/>
                  <a:gd name="connsiteY9" fmla="*/ 266700 h 428625"/>
                  <a:gd name="connsiteX10" fmla="*/ 714375 w 974192"/>
                  <a:gd name="connsiteY10" fmla="*/ 247650 h 428625"/>
                  <a:gd name="connsiteX11" fmla="*/ 781050 w 974192"/>
                  <a:gd name="connsiteY11" fmla="*/ 180975 h 428625"/>
                  <a:gd name="connsiteX12" fmla="*/ 847725 w 974192"/>
                  <a:gd name="connsiteY12" fmla="*/ 133350 h 428625"/>
                  <a:gd name="connsiteX13" fmla="*/ 895350 w 974192"/>
                  <a:gd name="connsiteY13" fmla="*/ 85725 h 428625"/>
                  <a:gd name="connsiteX14" fmla="*/ 942975 w 974192"/>
                  <a:gd name="connsiteY14" fmla="*/ 28575 h 428625"/>
                  <a:gd name="connsiteX15" fmla="*/ 971550 w 974192"/>
                  <a:gd name="connsiteY15" fmla="*/ 0 h 42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974192" h="428625">
                    <a:moveTo>
                      <a:pt x="0" y="400050"/>
                    </a:moveTo>
                    <a:cubicBezTo>
                      <a:pt x="9525" y="403225"/>
                      <a:pt x="19347" y="405620"/>
                      <a:pt x="28575" y="409575"/>
                    </a:cubicBezTo>
                    <a:cubicBezTo>
                      <a:pt x="41626" y="415168"/>
                      <a:pt x="52484" y="428152"/>
                      <a:pt x="66675" y="428625"/>
                    </a:cubicBezTo>
                    <a:lnTo>
                      <a:pt x="314325" y="419100"/>
                    </a:lnTo>
                    <a:cubicBezTo>
                      <a:pt x="323293" y="416858"/>
                      <a:pt x="369820" y="406261"/>
                      <a:pt x="381000" y="400050"/>
                    </a:cubicBezTo>
                    <a:cubicBezTo>
                      <a:pt x="401014" y="388931"/>
                      <a:pt x="416892" y="370453"/>
                      <a:pt x="438150" y="361950"/>
                    </a:cubicBezTo>
                    <a:cubicBezTo>
                      <a:pt x="463312" y="351885"/>
                      <a:pt x="488219" y="340841"/>
                      <a:pt x="514350" y="333375"/>
                    </a:cubicBezTo>
                    <a:cubicBezTo>
                      <a:pt x="526937" y="329779"/>
                      <a:pt x="540366" y="328885"/>
                      <a:pt x="552450" y="323850"/>
                    </a:cubicBezTo>
                    <a:cubicBezTo>
                      <a:pt x="578664" y="312928"/>
                      <a:pt x="603250" y="298450"/>
                      <a:pt x="628650" y="285750"/>
                    </a:cubicBezTo>
                    <a:cubicBezTo>
                      <a:pt x="641350" y="279400"/>
                      <a:pt x="653567" y="271973"/>
                      <a:pt x="666750" y="266700"/>
                    </a:cubicBezTo>
                    <a:lnTo>
                      <a:pt x="714375" y="247650"/>
                    </a:lnTo>
                    <a:cubicBezTo>
                      <a:pt x="736600" y="225425"/>
                      <a:pt x="755905" y="199834"/>
                      <a:pt x="781050" y="180975"/>
                    </a:cubicBezTo>
                    <a:cubicBezTo>
                      <a:pt x="828308" y="145531"/>
                      <a:pt x="805941" y="161206"/>
                      <a:pt x="847725" y="133350"/>
                    </a:cubicBezTo>
                    <a:cubicBezTo>
                      <a:pt x="898525" y="57150"/>
                      <a:pt x="831850" y="149225"/>
                      <a:pt x="895350" y="85725"/>
                    </a:cubicBezTo>
                    <a:cubicBezTo>
                      <a:pt x="970275" y="10800"/>
                      <a:pt x="849350" y="106596"/>
                      <a:pt x="942975" y="28575"/>
                    </a:cubicBezTo>
                    <a:cubicBezTo>
                      <a:pt x="974192" y="2561"/>
                      <a:pt x="971550" y="22416"/>
                      <a:pt x="971550" y="0"/>
                    </a:cubicBezTo>
                  </a:path>
                </a:pathLst>
              </a:cu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Полилиния 14"/>
              <p:cNvSpPr/>
              <p:nvPr/>
            </p:nvSpPr>
            <p:spPr>
              <a:xfrm>
                <a:off x="3880810" y="3467100"/>
                <a:ext cx="519740" cy="314325"/>
              </a:xfrm>
              <a:custGeom>
                <a:avLst/>
                <a:gdLst>
                  <a:gd name="connsiteX0" fmla="*/ 14915 w 519740"/>
                  <a:gd name="connsiteY0" fmla="*/ 219075 h 314325"/>
                  <a:gd name="connsiteX1" fmla="*/ 91115 w 519740"/>
                  <a:gd name="connsiteY1" fmla="*/ 247650 h 314325"/>
                  <a:gd name="connsiteX2" fmla="*/ 119690 w 519740"/>
                  <a:gd name="connsiteY2" fmla="*/ 257175 h 314325"/>
                  <a:gd name="connsiteX3" fmla="*/ 157790 w 519740"/>
                  <a:gd name="connsiteY3" fmla="*/ 276225 h 314325"/>
                  <a:gd name="connsiteX4" fmla="*/ 195890 w 519740"/>
                  <a:gd name="connsiteY4" fmla="*/ 285750 h 314325"/>
                  <a:gd name="connsiteX5" fmla="*/ 253040 w 519740"/>
                  <a:gd name="connsiteY5" fmla="*/ 304800 h 314325"/>
                  <a:gd name="connsiteX6" fmla="*/ 281615 w 519740"/>
                  <a:gd name="connsiteY6" fmla="*/ 314325 h 314325"/>
                  <a:gd name="connsiteX7" fmla="*/ 395915 w 519740"/>
                  <a:gd name="connsiteY7" fmla="*/ 295275 h 314325"/>
                  <a:gd name="connsiteX8" fmla="*/ 453065 w 519740"/>
                  <a:gd name="connsiteY8" fmla="*/ 257175 h 314325"/>
                  <a:gd name="connsiteX9" fmla="*/ 481640 w 519740"/>
                  <a:gd name="connsiteY9" fmla="*/ 238125 h 314325"/>
                  <a:gd name="connsiteX10" fmla="*/ 500690 w 519740"/>
                  <a:gd name="connsiteY10" fmla="*/ 209550 h 314325"/>
                  <a:gd name="connsiteX11" fmla="*/ 519740 w 519740"/>
                  <a:gd name="connsiteY11" fmla="*/ 152400 h 314325"/>
                  <a:gd name="connsiteX12" fmla="*/ 510215 w 519740"/>
                  <a:gd name="connsiteY12" fmla="*/ 0 h 314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19740" h="314325">
                    <a:moveTo>
                      <a:pt x="14915" y="219075"/>
                    </a:moveTo>
                    <a:cubicBezTo>
                      <a:pt x="79775" y="240695"/>
                      <a:pt x="0" y="213482"/>
                      <a:pt x="91115" y="247650"/>
                    </a:cubicBezTo>
                    <a:cubicBezTo>
                      <a:pt x="100516" y="251175"/>
                      <a:pt x="110462" y="253220"/>
                      <a:pt x="119690" y="257175"/>
                    </a:cubicBezTo>
                    <a:cubicBezTo>
                      <a:pt x="132741" y="262768"/>
                      <a:pt x="144495" y="271239"/>
                      <a:pt x="157790" y="276225"/>
                    </a:cubicBezTo>
                    <a:cubicBezTo>
                      <a:pt x="170047" y="280822"/>
                      <a:pt x="183351" y="281988"/>
                      <a:pt x="195890" y="285750"/>
                    </a:cubicBezTo>
                    <a:cubicBezTo>
                      <a:pt x="215124" y="291520"/>
                      <a:pt x="233990" y="298450"/>
                      <a:pt x="253040" y="304800"/>
                    </a:cubicBezTo>
                    <a:lnTo>
                      <a:pt x="281615" y="314325"/>
                    </a:lnTo>
                    <a:cubicBezTo>
                      <a:pt x="297353" y="312576"/>
                      <a:pt x="367990" y="310789"/>
                      <a:pt x="395915" y="295275"/>
                    </a:cubicBezTo>
                    <a:cubicBezTo>
                      <a:pt x="415929" y="284156"/>
                      <a:pt x="434015" y="269875"/>
                      <a:pt x="453065" y="257175"/>
                    </a:cubicBezTo>
                    <a:lnTo>
                      <a:pt x="481640" y="238125"/>
                    </a:lnTo>
                    <a:cubicBezTo>
                      <a:pt x="487990" y="228600"/>
                      <a:pt x="496041" y="220011"/>
                      <a:pt x="500690" y="209550"/>
                    </a:cubicBezTo>
                    <a:cubicBezTo>
                      <a:pt x="508845" y="191200"/>
                      <a:pt x="519740" y="152400"/>
                      <a:pt x="519740" y="152400"/>
                    </a:cubicBezTo>
                    <a:cubicBezTo>
                      <a:pt x="510004" y="6357"/>
                      <a:pt x="510215" y="57256"/>
                      <a:pt x="510215" y="0"/>
                    </a:cubicBezTo>
                  </a:path>
                </a:pathLst>
              </a:custGeom>
              <a:ln w="190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7" name="Арка 16"/>
            <p:cNvSpPr/>
            <p:nvPr/>
          </p:nvSpPr>
          <p:spPr>
            <a:xfrm rot="17786080">
              <a:off x="2360936" y="2847164"/>
              <a:ext cx="648072" cy="288032"/>
            </a:xfrm>
            <a:prstGeom prst="blockArc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19" name="Овал 18"/>
          <p:cNvSpPr/>
          <p:nvPr/>
        </p:nvSpPr>
        <p:spPr>
          <a:xfrm>
            <a:off x="4000496" y="428604"/>
            <a:ext cx="1368152" cy="122413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</a:rPr>
              <a:t>7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7358082" y="2214554"/>
            <a:ext cx="1368152" cy="122413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</a:rPr>
              <a:t>4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5357818" y="1928802"/>
            <a:ext cx="1368152" cy="122413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</a:rPr>
              <a:t>2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1331640" y="476672"/>
            <a:ext cx="1368152" cy="122413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</a:rPr>
              <a:t>1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357158" y="5214950"/>
            <a:ext cx="1368152" cy="122413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</a:rPr>
              <a:t>5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7000892" y="500042"/>
            <a:ext cx="1368152" cy="122413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</a:rPr>
              <a:t>8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3214678" y="2928934"/>
            <a:ext cx="1368152" cy="122413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</a:rPr>
              <a:t>3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7775848" y="5633864"/>
            <a:ext cx="1368152" cy="122413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</a:rPr>
              <a:t>6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41" name="Фигура, имеющая форму буквы L 40"/>
          <p:cNvSpPr/>
          <p:nvPr/>
        </p:nvSpPr>
        <p:spPr>
          <a:xfrm rot="16200000">
            <a:off x="2571736" y="5715016"/>
            <a:ext cx="500066" cy="357190"/>
          </a:xfrm>
          <a:prstGeom prst="corne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Фигура, имеющая форму буквы L 43"/>
          <p:cNvSpPr/>
          <p:nvPr/>
        </p:nvSpPr>
        <p:spPr>
          <a:xfrm rot="16200000">
            <a:off x="3357554" y="6072206"/>
            <a:ext cx="500066" cy="357190"/>
          </a:xfrm>
          <a:prstGeom prst="corne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Фигура, имеющая форму буквы L 45"/>
          <p:cNvSpPr/>
          <p:nvPr/>
        </p:nvSpPr>
        <p:spPr>
          <a:xfrm rot="16200000">
            <a:off x="4143372" y="6143644"/>
            <a:ext cx="500066" cy="357190"/>
          </a:xfrm>
          <a:prstGeom prst="corne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Фигура, имеющая форму буквы L 47"/>
          <p:cNvSpPr/>
          <p:nvPr/>
        </p:nvSpPr>
        <p:spPr>
          <a:xfrm rot="16200000">
            <a:off x="5072066" y="6215082"/>
            <a:ext cx="500066" cy="357190"/>
          </a:xfrm>
          <a:prstGeom prst="corne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Фигура, имеющая форму буквы L 49"/>
          <p:cNvSpPr/>
          <p:nvPr/>
        </p:nvSpPr>
        <p:spPr>
          <a:xfrm rot="16200000">
            <a:off x="5929322" y="6215082"/>
            <a:ext cx="500066" cy="357190"/>
          </a:xfrm>
          <a:prstGeom prst="corne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Фигура, имеющая форму буквы L 51"/>
          <p:cNvSpPr/>
          <p:nvPr/>
        </p:nvSpPr>
        <p:spPr>
          <a:xfrm rot="16200000">
            <a:off x="6786578" y="5572140"/>
            <a:ext cx="500066" cy="357190"/>
          </a:xfrm>
          <a:prstGeom prst="corne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Фигура, имеющая форму буквы L 53"/>
          <p:cNvSpPr/>
          <p:nvPr/>
        </p:nvSpPr>
        <p:spPr>
          <a:xfrm rot="16200000">
            <a:off x="7429520" y="5357826"/>
            <a:ext cx="500066" cy="357190"/>
          </a:xfrm>
          <a:prstGeom prst="corne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3" name="Группа 72"/>
          <p:cNvGrpSpPr/>
          <p:nvPr/>
        </p:nvGrpSpPr>
        <p:grpSpPr>
          <a:xfrm>
            <a:off x="1500166" y="4500570"/>
            <a:ext cx="923885" cy="847658"/>
            <a:chOff x="429000" y="2075223"/>
            <a:chExt cx="923885" cy="847658"/>
          </a:xfrm>
        </p:grpSpPr>
        <p:sp>
          <p:nvSpPr>
            <p:cNvPr id="66" name="Круговая стрелка 65"/>
            <p:cNvSpPr/>
            <p:nvPr/>
          </p:nvSpPr>
          <p:spPr>
            <a:xfrm rot="9666583">
              <a:off x="638505" y="2075223"/>
              <a:ext cx="714380" cy="714380"/>
            </a:xfrm>
            <a:prstGeom prst="circularArrow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67" name="Овал 66"/>
            <p:cNvSpPr/>
            <p:nvPr/>
          </p:nvSpPr>
          <p:spPr>
            <a:xfrm rot="20294438">
              <a:off x="505264" y="2780005"/>
              <a:ext cx="214314" cy="142876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Овал 67"/>
            <p:cNvSpPr/>
            <p:nvPr/>
          </p:nvSpPr>
          <p:spPr>
            <a:xfrm rot="1174493">
              <a:off x="467563" y="2485238"/>
              <a:ext cx="214314" cy="142876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 rot="21538359">
              <a:off x="429000" y="2640254"/>
              <a:ext cx="214314" cy="142876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 rot="2432100">
              <a:off x="560420" y="2376651"/>
              <a:ext cx="214314" cy="142876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 rot="2432100">
              <a:off x="582220" y="2490220"/>
              <a:ext cx="357190" cy="357190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050" name="Picture 2" descr="C:\Users\Наталия Викторовна\AppData\Local\Microsoft\Windows\Temporary Internet Files\Content.IE5\WAAHB35C\lgi01a2014040902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1124744"/>
            <a:ext cx="2324402" cy="2292623"/>
          </a:xfrm>
          <a:prstGeom prst="rect">
            <a:avLst/>
          </a:prstGeom>
          <a:noFill/>
        </p:spPr>
      </p:pic>
      <p:sp>
        <p:nvSpPr>
          <p:cNvPr id="64" name="Управляющая кнопка: далее 63">
            <a:hlinkClick r:id="" action="ppaction://hlinkshowjump?jump=nextslide" highlightClick="1"/>
          </p:cNvPr>
          <p:cNvSpPr/>
          <p:nvPr/>
        </p:nvSpPr>
        <p:spPr>
          <a:xfrm>
            <a:off x="8172400" y="6093296"/>
            <a:ext cx="648072" cy="504056"/>
          </a:xfrm>
          <a:prstGeom prst="actionButtonForwardNex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TextBox 64"/>
          <p:cNvSpPr txBox="1"/>
          <p:nvPr/>
        </p:nvSpPr>
        <p:spPr>
          <a:xfrm>
            <a:off x="785786" y="1214422"/>
            <a:ext cx="7929618" cy="95410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Задание «Собери гусеницу»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Нажмите цифры в порядке возрастания. 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Пятиугольник 71"/>
          <p:cNvSpPr/>
          <p:nvPr/>
        </p:nvSpPr>
        <p:spPr>
          <a:xfrm>
            <a:off x="5429256" y="3357562"/>
            <a:ext cx="1643074" cy="785818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СТАРТ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000"/>
                            </p:stCondLst>
                            <p:childTnLst>
                              <p:par>
                                <p:cTn id="17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500"/>
                            </p:stCondLst>
                            <p:childTnLst>
                              <p:par>
                                <p:cTn id="17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500"/>
                            </p:stCondLst>
                            <p:childTnLst>
                              <p:par>
                                <p:cTn id="18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</p:childTnLst>
        </p:cTn>
      </p:par>
    </p:tnLst>
    <p:bldLst>
      <p:bldP spid="53" grpId="0" animBg="1"/>
      <p:bldP spid="51" grpId="0" animBg="1"/>
      <p:bldP spid="49" grpId="0" animBg="1"/>
      <p:bldP spid="47" grpId="0" animBg="1"/>
      <p:bldP spid="45" grpId="0" animBg="1"/>
      <p:bldP spid="43" grpId="0" animBg="1"/>
      <p:bldP spid="42" grpId="0" animBg="1"/>
      <p:bldP spid="37" grpId="0" animBg="1"/>
      <p:bldP spid="26" grpId="0" animBg="1"/>
      <p:bldP spid="35" grpId="0" animBg="1"/>
      <p:bldP spid="34" grpId="0" animBg="1"/>
      <p:bldP spid="33" grpId="0" animBg="1"/>
      <p:bldP spid="32" grpId="0" animBg="1"/>
      <p:bldP spid="23" grpId="0" animBg="1"/>
      <p:bldP spid="30" grpId="0" animBg="1"/>
      <p:bldP spid="19" grpId="0" animBg="1"/>
      <p:bldP spid="19" grpId="1" animBg="1"/>
      <p:bldP spid="20" grpId="1" animBg="1"/>
      <p:bldP spid="21" grpId="0" animBg="1"/>
      <p:bldP spid="21" grpId="1" animBg="1"/>
      <p:bldP spid="22" grpId="1" animBg="1"/>
      <p:bldP spid="24" grpId="0" animBg="1"/>
      <p:bldP spid="24" grpId="1" animBg="1"/>
      <p:bldP spid="25" grpId="0" animBg="1"/>
      <p:bldP spid="25" grpId="1" animBg="1"/>
      <p:bldP spid="27" grpId="0" animBg="1"/>
      <p:bldP spid="27" grpId="1" animBg="1"/>
      <p:bldP spid="28" grpId="0" animBg="1"/>
      <p:bldP spid="28" grpId="1" animBg="1"/>
      <p:bldP spid="41" grpId="0" animBg="1"/>
      <p:bldP spid="44" grpId="0" animBg="1"/>
      <p:bldP spid="46" grpId="0" animBg="1"/>
      <p:bldP spid="48" grpId="0" animBg="1"/>
      <p:bldP spid="50" grpId="0" animBg="1"/>
      <p:bldP spid="52" grpId="0" animBg="1"/>
      <p:bldP spid="54" grpId="0" animBg="1"/>
      <p:bldP spid="64" grpId="0" animBg="1"/>
      <p:bldP spid="65" grpId="0" animBg="1"/>
      <p:bldP spid="7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5" name="Прямая соединительная линия 114"/>
          <p:cNvCxnSpPr>
            <a:stCxn id="25" idx="0"/>
            <a:endCxn id="3" idx="7"/>
          </p:cNvCxnSpPr>
          <p:nvPr/>
        </p:nvCxnSpPr>
        <p:spPr>
          <a:xfrm rot="5400000" flipH="1" flipV="1">
            <a:off x="3036083" y="1342503"/>
            <a:ext cx="2979472" cy="9077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rot="16200000" flipH="1">
            <a:off x="3250397" y="2536025"/>
            <a:ext cx="20924" cy="166399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>
            <a:stCxn id="22" idx="7"/>
            <a:endCxn id="24" idx="1"/>
          </p:cNvCxnSpPr>
          <p:nvPr/>
        </p:nvCxnSpPr>
        <p:spPr>
          <a:xfrm rot="16200000" flipH="1">
            <a:off x="1107257" y="2107397"/>
            <a:ext cx="1143008" cy="12562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>
            <a:stCxn id="23" idx="1"/>
            <a:endCxn id="22" idx="5"/>
          </p:cNvCxnSpPr>
          <p:nvPr/>
        </p:nvCxnSpPr>
        <p:spPr>
          <a:xfrm rot="16200000" flipV="1">
            <a:off x="836300" y="2479382"/>
            <a:ext cx="970542" cy="5419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>
            <a:stCxn id="21" idx="0"/>
            <a:endCxn id="23" idx="6"/>
          </p:cNvCxnSpPr>
          <p:nvPr/>
        </p:nvCxnSpPr>
        <p:spPr>
          <a:xfrm rot="5400000" flipH="1" flipV="1">
            <a:off x="250001" y="4750603"/>
            <a:ext cx="292895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>
            <a:stCxn id="20" idx="1"/>
            <a:endCxn id="21" idx="1"/>
          </p:cNvCxnSpPr>
          <p:nvPr/>
        </p:nvCxnSpPr>
        <p:spPr>
          <a:xfrm rot="16200000" flipV="1">
            <a:off x="2199751" y="5700221"/>
            <a:ext cx="1588" cy="10715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>
            <a:stCxn id="19" idx="7"/>
            <a:endCxn id="20" idx="7"/>
          </p:cNvCxnSpPr>
          <p:nvPr/>
        </p:nvCxnSpPr>
        <p:spPr>
          <a:xfrm rot="16200000" flipH="1">
            <a:off x="1907870" y="5307312"/>
            <a:ext cx="1785950" cy="714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>
            <a:stCxn id="18" idx="1"/>
            <a:endCxn id="19" idx="7"/>
          </p:cNvCxnSpPr>
          <p:nvPr/>
        </p:nvCxnSpPr>
        <p:spPr>
          <a:xfrm rot="16200000" flipV="1">
            <a:off x="3107521" y="4107661"/>
            <a:ext cx="714380" cy="13991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>
            <a:stCxn id="17" idx="5"/>
          </p:cNvCxnSpPr>
          <p:nvPr/>
        </p:nvCxnSpPr>
        <p:spPr>
          <a:xfrm rot="5400000" flipH="1">
            <a:off x="3857620" y="5572140"/>
            <a:ext cx="1122084" cy="4077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>
            <a:stCxn id="16" idx="3"/>
            <a:endCxn id="17" idx="5"/>
          </p:cNvCxnSpPr>
          <p:nvPr/>
        </p:nvCxnSpPr>
        <p:spPr>
          <a:xfrm rot="5400000">
            <a:off x="5107785" y="5851763"/>
            <a:ext cx="1588" cy="9705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>
            <a:stCxn id="15" idx="4"/>
            <a:endCxn id="16" idx="4"/>
          </p:cNvCxnSpPr>
          <p:nvPr/>
        </p:nvCxnSpPr>
        <p:spPr>
          <a:xfrm rot="16200000" flipH="1">
            <a:off x="4000496" y="4714884"/>
            <a:ext cx="2571768" cy="7143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>
            <a:stCxn id="14" idx="0"/>
            <a:endCxn id="15" idx="5"/>
          </p:cNvCxnSpPr>
          <p:nvPr/>
        </p:nvCxnSpPr>
        <p:spPr>
          <a:xfrm rot="16200000" flipV="1">
            <a:off x="5194018" y="3550952"/>
            <a:ext cx="592428" cy="10210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>
            <a:stCxn id="13" idx="1"/>
          </p:cNvCxnSpPr>
          <p:nvPr/>
        </p:nvCxnSpPr>
        <p:spPr>
          <a:xfrm rot="5400000" flipH="1" flipV="1">
            <a:off x="5822165" y="4557213"/>
            <a:ext cx="306676" cy="505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>
            <a:stCxn id="12" idx="6"/>
            <a:endCxn id="13" idx="6"/>
          </p:cNvCxnSpPr>
          <p:nvPr/>
        </p:nvCxnSpPr>
        <p:spPr>
          <a:xfrm flipH="1">
            <a:off x="6072198" y="4071942"/>
            <a:ext cx="1428760" cy="7143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16200000" flipH="1">
            <a:off x="6844015" y="3514439"/>
            <a:ext cx="117259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16200000" flipH="1">
            <a:off x="7250131" y="2822571"/>
            <a:ext cx="1588" cy="3571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stCxn id="9" idx="4"/>
            <a:endCxn id="10" idx="4"/>
          </p:cNvCxnSpPr>
          <p:nvPr/>
        </p:nvCxnSpPr>
        <p:spPr>
          <a:xfrm rot="5400000">
            <a:off x="6858016" y="2857496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>
            <a:stCxn id="8" idx="1"/>
            <a:endCxn id="9" idx="6"/>
          </p:cNvCxnSpPr>
          <p:nvPr/>
        </p:nvCxnSpPr>
        <p:spPr>
          <a:xfrm rot="16200000" flipH="1">
            <a:off x="6343155" y="1771131"/>
            <a:ext cx="764894" cy="8363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>
            <a:stCxn id="7" idx="1"/>
            <a:endCxn id="8" idx="3"/>
          </p:cNvCxnSpPr>
          <p:nvPr/>
        </p:nvCxnSpPr>
        <p:spPr>
          <a:xfrm rot="16200000" flipH="1" flipV="1">
            <a:off x="6256922" y="1500174"/>
            <a:ext cx="458218" cy="3571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stCxn id="6" idx="1"/>
            <a:endCxn id="7" idx="1"/>
          </p:cNvCxnSpPr>
          <p:nvPr/>
        </p:nvCxnSpPr>
        <p:spPr>
          <a:xfrm rot="16200000" flipH="1">
            <a:off x="6093122" y="878156"/>
            <a:ext cx="428628" cy="7143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stCxn id="5" idx="4"/>
            <a:endCxn id="6" idx="1"/>
          </p:cNvCxnSpPr>
          <p:nvPr/>
        </p:nvCxnSpPr>
        <p:spPr>
          <a:xfrm rot="16200000" flipH="1">
            <a:off x="5536413" y="607199"/>
            <a:ext cx="592428" cy="2352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endCxn id="4" idx="0"/>
          </p:cNvCxnSpPr>
          <p:nvPr/>
        </p:nvCxnSpPr>
        <p:spPr>
          <a:xfrm rot="16200000" flipH="1">
            <a:off x="4750595" y="464323"/>
            <a:ext cx="714380" cy="3571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Овал 2"/>
          <p:cNvSpPr/>
          <p:nvPr/>
        </p:nvSpPr>
        <p:spPr>
          <a:xfrm>
            <a:off x="4857752" y="285728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5214942" y="1000108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643570" y="285728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929322" y="1000108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643702" y="1428736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286512" y="1785926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000892" y="2500306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000892" y="2928934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358082" y="2928934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358082" y="4000504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929322" y="4714884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5929322" y="4357694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857752" y="3643314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572132" y="6215082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500562" y="6215082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4143372" y="5143512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2643174" y="4429132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2714612" y="6215082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643042" y="6215082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928662" y="2143116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1571604" y="3214686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285984" y="3286124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4000496" y="3286124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500034" y="928670"/>
            <a:ext cx="8501122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Задание «Соедини точки»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Нажми точки по порядку и посмотри, что получится.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72000" y="142852"/>
            <a:ext cx="256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1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00628" y="57148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2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86380" y="14285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3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643570" y="64291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4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786578" y="114298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5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29322" y="164305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6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143768" y="214311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7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643702" y="271462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8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572396" y="278605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9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500958" y="3714752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10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143636" y="4572008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11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072198" y="400050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12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143504" y="328612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13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786446" y="6000768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14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714876" y="6000768"/>
            <a:ext cx="362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15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57686" y="485776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16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928926" y="4071942"/>
            <a:ext cx="365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17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928926" y="6000768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18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142976" y="5929330"/>
            <a:ext cx="382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19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142976" y="3214686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20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28596" y="200024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21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428860" y="3000372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22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214810" y="3000372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23</a:t>
            </a:r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54" name="Прямая соединительная линия 53"/>
          <p:cNvCxnSpPr>
            <a:stCxn id="4" idx="0"/>
            <a:endCxn id="5" idx="2"/>
          </p:cNvCxnSpPr>
          <p:nvPr/>
        </p:nvCxnSpPr>
        <p:spPr>
          <a:xfrm rot="5400000" flipH="1" flipV="1">
            <a:off x="5143504" y="500042"/>
            <a:ext cx="642942" cy="3571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7" name="Управляющая кнопка: далее 116">
            <a:hlinkClick r:id="" action="ppaction://hlinkshowjump?jump=nextslide" highlightClick="1"/>
          </p:cNvPr>
          <p:cNvSpPr/>
          <p:nvPr/>
        </p:nvSpPr>
        <p:spPr>
          <a:xfrm>
            <a:off x="8172400" y="6093296"/>
            <a:ext cx="648072" cy="504056"/>
          </a:xfrm>
          <a:prstGeom prst="actionButtonForwardNex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3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9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5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3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1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1000"/>
                            </p:stCondLst>
                            <p:childTnLst>
                              <p:par>
                                <p:cTn id="24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 animBg="1"/>
      <p:bldP spid="1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уб 1"/>
          <p:cNvSpPr/>
          <p:nvPr/>
        </p:nvSpPr>
        <p:spPr>
          <a:xfrm>
            <a:off x="899592" y="2564904"/>
            <a:ext cx="1584176" cy="1584176"/>
          </a:xfrm>
          <a:prstGeom prst="cub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rgbClr val="C00000"/>
                </a:solidFill>
              </a:rPr>
              <a:t>л</a:t>
            </a:r>
            <a:endParaRPr lang="ru-RU" sz="7200" dirty="0">
              <a:solidFill>
                <a:srgbClr val="C00000"/>
              </a:solidFill>
            </a:endParaRPr>
          </a:p>
        </p:txBody>
      </p:sp>
      <p:sp>
        <p:nvSpPr>
          <p:cNvPr id="3" name="Куб 2"/>
          <p:cNvSpPr/>
          <p:nvPr/>
        </p:nvSpPr>
        <p:spPr>
          <a:xfrm>
            <a:off x="3419872" y="2420888"/>
            <a:ext cx="1584176" cy="1584176"/>
          </a:xfrm>
          <a:prstGeom prst="cub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rgbClr val="C00000"/>
                </a:solidFill>
              </a:rPr>
              <a:t>м</a:t>
            </a:r>
            <a:endParaRPr lang="ru-RU" sz="7200" dirty="0">
              <a:solidFill>
                <a:srgbClr val="C00000"/>
              </a:solidFill>
            </a:endParaRPr>
          </a:p>
        </p:txBody>
      </p:sp>
      <p:sp>
        <p:nvSpPr>
          <p:cNvPr id="4" name="Куб 3"/>
          <p:cNvSpPr/>
          <p:nvPr/>
        </p:nvSpPr>
        <p:spPr>
          <a:xfrm>
            <a:off x="6012160" y="2420888"/>
            <a:ext cx="1584176" cy="1584176"/>
          </a:xfrm>
          <a:prstGeom prst="cub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dirty="0" err="1" smtClean="0">
                <a:solidFill>
                  <a:srgbClr val="C00000"/>
                </a:solidFill>
              </a:rPr>
              <a:t>ц</a:t>
            </a:r>
            <a:endParaRPr lang="ru-RU" sz="7200" dirty="0">
              <a:solidFill>
                <a:srgbClr val="C00000"/>
              </a:solidFill>
            </a:endParaRPr>
          </a:p>
        </p:txBody>
      </p:sp>
      <p:sp>
        <p:nvSpPr>
          <p:cNvPr id="5" name="Куб 4"/>
          <p:cNvSpPr/>
          <p:nvPr/>
        </p:nvSpPr>
        <p:spPr>
          <a:xfrm>
            <a:off x="2411760" y="620688"/>
            <a:ext cx="1584176" cy="1584176"/>
          </a:xfrm>
          <a:prstGeom prst="cub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dirty="0" err="1" smtClean="0">
                <a:solidFill>
                  <a:srgbClr val="C00000"/>
                </a:solidFill>
              </a:rPr>
              <a:t>ы</a:t>
            </a:r>
            <a:endParaRPr lang="ru-RU" sz="7200" dirty="0">
              <a:solidFill>
                <a:srgbClr val="C00000"/>
              </a:solidFill>
            </a:endParaRPr>
          </a:p>
        </p:txBody>
      </p:sp>
      <p:sp>
        <p:nvSpPr>
          <p:cNvPr id="6" name="Куб 5"/>
          <p:cNvSpPr/>
          <p:nvPr/>
        </p:nvSpPr>
        <p:spPr>
          <a:xfrm>
            <a:off x="4788024" y="404664"/>
            <a:ext cx="1584176" cy="1584176"/>
          </a:xfrm>
          <a:prstGeom prst="cub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dirty="0" err="1" smtClean="0">
                <a:solidFill>
                  <a:srgbClr val="C00000"/>
                </a:solidFill>
              </a:rPr>
              <a:t>д</a:t>
            </a:r>
            <a:endParaRPr lang="ru-RU" sz="7200" dirty="0">
              <a:solidFill>
                <a:srgbClr val="C00000"/>
              </a:solidFill>
            </a:endParaRPr>
          </a:p>
        </p:txBody>
      </p:sp>
      <p:sp>
        <p:nvSpPr>
          <p:cNvPr id="7" name="Куб 6"/>
          <p:cNvSpPr/>
          <p:nvPr/>
        </p:nvSpPr>
        <p:spPr>
          <a:xfrm>
            <a:off x="7164288" y="260648"/>
            <a:ext cx="1584176" cy="1584176"/>
          </a:xfrm>
          <a:prstGeom prst="cub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rgbClr val="C00000"/>
                </a:solidFill>
              </a:rPr>
              <a:t>о</a:t>
            </a:r>
            <a:endParaRPr lang="ru-RU" sz="7200" dirty="0">
              <a:solidFill>
                <a:srgbClr val="C00000"/>
              </a:solidFill>
            </a:endParaRPr>
          </a:p>
        </p:txBody>
      </p:sp>
      <p:sp>
        <p:nvSpPr>
          <p:cNvPr id="8" name="Куб 7"/>
          <p:cNvSpPr/>
          <p:nvPr/>
        </p:nvSpPr>
        <p:spPr>
          <a:xfrm>
            <a:off x="251520" y="260648"/>
            <a:ext cx="1584176" cy="1584176"/>
          </a:xfrm>
          <a:prstGeom prst="cub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rgbClr val="C00000"/>
                </a:solidFill>
              </a:rPr>
              <a:t>о</a:t>
            </a:r>
            <a:endParaRPr lang="ru-RU" sz="7200" dirty="0">
              <a:solidFill>
                <a:srgbClr val="C00000"/>
              </a:solidFill>
            </a:endParaRPr>
          </a:p>
        </p:txBody>
      </p:sp>
      <p:sp>
        <p:nvSpPr>
          <p:cNvPr id="9" name="Облако 8"/>
          <p:cNvSpPr/>
          <p:nvPr/>
        </p:nvSpPr>
        <p:spPr>
          <a:xfrm>
            <a:off x="0" y="5373216"/>
            <a:ext cx="1656184" cy="1296144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000066"/>
                </a:solidFill>
              </a:rPr>
              <a:t>М</a:t>
            </a:r>
            <a:endParaRPr lang="ru-RU" sz="7200" b="1" dirty="0">
              <a:solidFill>
                <a:srgbClr val="000066"/>
              </a:solidFill>
            </a:endParaRPr>
          </a:p>
        </p:txBody>
      </p:sp>
      <p:sp>
        <p:nvSpPr>
          <p:cNvPr id="10" name="Облако 9"/>
          <p:cNvSpPr/>
          <p:nvPr/>
        </p:nvSpPr>
        <p:spPr>
          <a:xfrm>
            <a:off x="1475656" y="4653136"/>
            <a:ext cx="1656184" cy="1296144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000066"/>
                </a:solidFill>
              </a:rPr>
              <a:t>о</a:t>
            </a:r>
            <a:endParaRPr lang="ru-RU" sz="7200" b="1" dirty="0">
              <a:solidFill>
                <a:srgbClr val="000066"/>
              </a:solidFill>
            </a:endParaRPr>
          </a:p>
        </p:txBody>
      </p:sp>
      <p:sp>
        <p:nvSpPr>
          <p:cNvPr id="11" name="Облако 10"/>
          <p:cNvSpPr/>
          <p:nvPr/>
        </p:nvSpPr>
        <p:spPr>
          <a:xfrm>
            <a:off x="2771800" y="5373216"/>
            <a:ext cx="1656184" cy="1296144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000066"/>
                </a:solidFill>
              </a:rPr>
              <a:t>л</a:t>
            </a:r>
            <a:endParaRPr lang="ru-RU" sz="7200" b="1" dirty="0">
              <a:solidFill>
                <a:srgbClr val="000066"/>
              </a:solidFill>
            </a:endParaRPr>
          </a:p>
        </p:txBody>
      </p:sp>
      <p:sp>
        <p:nvSpPr>
          <p:cNvPr id="12" name="Облако 11"/>
          <p:cNvSpPr/>
          <p:nvPr/>
        </p:nvSpPr>
        <p:spPr>
          <a:xfrm>
            <a:off x="4211960" y="4581128"/>
            <a:ext cx="1656184" cy="1296144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000066"/>
                </a:solidFill>
              </a:rPr>
              <a:t>о</a:t>
            </a:r>
            <a:endParaRPr lang="ru-RU" sz="7200" b="1" dirty="0">
              <a:solidFill>
                <a:srgbClr val="000066"/>
              </a:solidFill>
            </a:endParaRPr>
          </a:p>
        </p:txBody>
      </p:sp>
      <p:sp>
        <p:nvSpPr>
          <p:cNvPr id="13" name="Облако 12"/>
          <p:cNvSpPr/>
          <p:nvPr/>
        </p:nvSpPr>
        <p:spPr>
          <a:xfrm>
            <a:off x="5364088" y="5561856"/>
            <a:ext cx="1656184" cy="1296144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err="1" smtClean="0">
                <a:solidFill>
                  <a:srgbClr val="000066"/>
                </a:solidFill>
              </a:rPr>
              <a:t>д</a:t>
            </a:r>
            <a:endParaRPr lang="ru-RU" sz="7200" b="1" dirty="0">
              <a:solidFill>
                <a:srgbClr val="000066"/>
              </a:solidFill>
            </a:endParaRPr>
          </a:p>
        </p:txBody>
      </p:sp>
      <p:sp>
        <p:nvSpPr>
          <p:cNvPr id="14" name="Облако 13"/>
          <p:cNvSpPr/>
          <p:nvPr/>
        </p:nvSpPr>
        <p:spPr>
          <a:xfrm>
            <a:off x="6588224" y="4509120"/>
            <a:ext cx="1656184" cy="1296144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err="1" smtClean="0">
                <a:solidFill>
                  <a:srgbClr val="000066"/>
                </a:solidFill>
              </a:rPr>
              <a:t>ц</a:t>
            </a:r>
            <a:endParaRPr lang="ru-RU" sz="7200" b="1" dirty="0">
              <a:solidFill>
                <a:srgbClr val="000066"/>
              </a:solidFill>
            </a:endParaRPr>
          </a:p>
        </p:txBody>
      </p:sp>
      <p:sp>
        <p:nvSpPr>
          <p:cNvPr id="15" name="Облако 14"/>
          <p:cNvSpPr/>
          <p:nvPr/>
        </p:nvSpPr>
        <p:spPr>
          <a:xfrm>
            <a:off x="7487816" y="5561856"/>
            <a:ext cx="1656184" cy="1296144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err="1" smtClean="0">
                <a:solidFill>
                  <a:srgbClr val="000066"/>
                </a:solidFill>
              </a:rPr>
              <a:t>ы</a:t>
            </a:r>
            <a:endParaRPr lang="ru-RU" sz="7200" b="1" dirty="0">
              <a:solidFill>
                <a:srgbClr val="00006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4349" y="857232"/>
            <a:ext cx="7643866" cy="9541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Задание «Собери слово»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Нажми на буквы и собери слово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5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5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500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000"/>
                            </p:stCondLst>
                            <p:childTnLst>
                              <p:par>
                                <p:cTn id="3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312</TotalTime>
  <Words>126</Words>
  <Application>Microsoft Office PowerPoint</Application>
  <PresentationFormat>Экран (4:3)</PresentationFormat>
  <Paragraphs>64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Работа с мышью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Наталия Викторовна</dc:creator>
  <cp:lastModifiedBy>Ната</cp:lastModifiedBy>
  <cp:revision>49</cp:revision>
  <dcterms:created xsi:type="dcterms:W3CDTF">2015-09-09T06:46:40Z</dcterms:created>
  <dcterms:modified xsi:type="dcterms:W3CDTF">2015-10-04T03:45:04Z</dcterms:modified>
</cp:coreProperties>
</file>