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29"/>
  </p:notesMasterIdLst>
  <p:sldIdLst>
    <p:sldId id="256" r:id="rId3"/>
    <p:sldId id="257" r:id="rId4"/>
    <p:sldId id="259" r:id="rId5"/>
    <p:sldId id="260" r:id="rId6"/>
    <p:sldId id="261" r:id="rId7"/>
    <p:sldId id="262" r:id="rId8"/>
    <p:sldId id="258" r:id="rId9"/>
    <p:sldId id="277" r:id="rId10"/>
    <p:sldId id="281" r:id="rId11"/>
    <p:sldId id="282" r:id="rId12"/>
    <p:sldId id="264" r:id="rId13"/>
    <p:sldId id="263" r:id="rId14"/>
    <p:sldId id="265" r:id="rId15"/>
    <p:sldId id="266" r:id="rId16"/>
    <p:sldId id="280" r:id="rId17"/>
    <p:sldId id="268" r:id="rId18"/>
    <p:sldId id="279" r:id="rId19"/>
    <p:sldId id="269" r:id="rId20"/>
    <p:sldId id="270" r:id="rId21"/>
    <p:sldId id="278" r:id="rId22"/>
    <p:sldId id="275" r:id="rId23"/>
    <p:sldId id="272" r:id="rId24"/>
    <p:sldId id="274" r:id="rId25"/>
    <p:sldId id="271" r:id="rId26"/>
    <p:sldId id="283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77" autoAdjust="0"/>
    <p:restoredTop sz="98060" autoAdjust="0"/>
  </p:normalViewPr>
  <p:slideViewPr>
    <p:cSldViewPr>
      <p:cViewPr>
        <p:scale>
          <a:sx n="71" d="100"/>
          <a:sy n="71" d="100"/>
        </p:scale>
        <p:origin x="-1260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76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0E99B-4D2A-4DE7-80F5-F052449DD3EC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B236B-63EF-4B1A-80B7-4467171C8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36B-63EF-4B1A-80B7-4467171C886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36B-63EF-4B1A-80B7-4467171C886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1854D37-7E80-4EC1-9465-506C455D13F1}" type="datetimeFigureOut">
              <a:rPr lang="ru-RU" smtClean="0"/>
              <a:pPr/>
              <a:t>23.04.2009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CA92BE3-6693-471A-ADCA-F78B8063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slide" Target="slide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5.xml"/><Relationship Id="rId7" Type="http://schemas.openxmlformats.org/officeDocument/2006/relationships/slide" Target="slid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7.xml"/><Relationship Id="rId10" Type="http://schemas.openxmlformats.org/officeDocument/2006/relationships/slide" Target="slide20.xml"/><Relationship Id="rId4" Type="http://schemas.openxmlformats.org/officeDocument/2006/relationships/slide" Target="slide11.xml"/><Relationship Id="rId9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2571744"/>
            <a:ext cx="3500462" cy="538162"/>
          </a:xfrm>
        </p:spPr>
        <p:txBody>
          <a:bodyPr/>
          <a:lstStyle/>
          <a:p>
            <a:r>
              <a:rPr lang="ru-RU" dirty="0" smtClean="0"/>
              <a:t>10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Жизнь без сигарет</a:t>
            </a:r>
            <a:endParaRPr lang="ru-RU" dirty="0"/>
          </a:p>
        </p:txBody>
      </p:sp>
      <p:pic>
        <p:nvPicPr>
          <p:cNvPr id="1026" name="Picture 2" descr="C:\Documents and Settings\User\Мои документы\Мои рисунки\kur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85728"/>
            <a:ext cx="1714500" cy="139065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395704_b84cb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75384">
            <a:off x="500034" y="2928934"/>
            <a:ext cx="2979068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Сергей&amp;Ната\Мои документы\Мои рисунки\яз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6883182" cy="5718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500702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Язва желудка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E:\моё с флешки\курение\no_smoking_sig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5786454"/>
            <a:ext cx="580564" cy="57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1209286813_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929718" cy="6359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Так выглядит рак легкого.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Видны забитые черной копотью от табачного дыма лимфатические узлы.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Documents and Settings\User\Рабочий стол\кур\Пришло время бросить курить! с.files\smok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Рак легкого крупным планом.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Врага надо знать в лицо! Смотри! Курильщик!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2530" name="Picture 2" descr="C:\Documents and Settings\User\Рабочий стол\кур\Пришло время бросить курить!и.files\smok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143757" cy="5357818"/>
          </a:xfrm>
          <a:prstGeom prst="rect">
            <a:avLst/>
          </a:prstGeom>
          <a:noFill/>
        </p:spPr>
      </p:pic>
      <p:pic>
        <p:nvPicPr>
          <p:cNvPr id="5" name="Picture 3" descr="E:\моё с флешки\курение\no_smoking_sig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5786454"/>
            <a:ext cx="580564" cy="57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Опухоль поджелудочной железы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 descr="D:\Documents and Settings\Владелец\Рабочий стол\podzh_pic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6163898" cy="4643470"/>
          </a:xfrm>
          <a:prstGeom prst="rect">
            <a:avLst/>
          </a:prstGeom>
          <a:noFill/>
        </p:spPr>
      </p:pic>
      <p:pic>
        <p:nvPicPr>
          <p:cNvPr id="4" name="Picture 3" descr="E:\моё с флешки\курение\no_smoking_sig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5786454"/>
            <a:ext cx="580564" cy="57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Сергей&amp;Ната\Мои документы\Мои рисунки\к закупорке сосудов, вызывает инфаркт и кровоизлияние в моз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643866" cy="6134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Наталия\Рабочий стол\мозг\Минздрав предупреждаетВлияние курения на мозг человека.files\ns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4643470" cy="3095646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7" name="Рисунок 1" descr="Влияние курения на ваш моз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4000528" cy="2902344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5720" y="3571876"/>
            <a:ext cx="44291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Курение влияет на мозг, мозг является сложнейшим органом в организме человека. Курение может вызвать сгустки в артериях мозга. Что может вызвать приступ инсульта.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1272" name="Picture 8" descr="C:\Documents and Settings\Наталия\Рабочий стол\мозг\Курение влияет на мозг как наркотики - Новости - Vitaminov_net.files\972_16043500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571480"/>
            <a:ext cx="3201721" cy="2071702"/>
          </a:xfrm>
          <a:prstGeom prst="rect">
            <a:avLst/>
          </a:prstGeom>
          <a:noFill/>
        </p:spPr>
      </p:pic>
      <p:pic>
        <p:nvPicPr>
          <p:cNvPr id="9" name="Picture 3" descr="E:\моё с флешки\курение\no_smoking_sign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5929330"/>
            <a:ext cx="580564" cy="57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Наталия Викторовна\Рабочий стол\сердце\se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7895411" cy="5129435"/>
          </a:xfrm>
          <a:prstGeom prst="rect">
            <a:avLst/>
          </a:prstGeom>
          <a:noFill/>
        </p:spPr>
      </p:pic>
      <p:pic>
        <p:nvPicPr>
          <p:cNvPr id="10" name="Picture 3" descr="E:\моё с флешки\курение\no_smoking_sig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5929330"/>
            <a:ext cx="580564" cy="571493"/>
          </a:xfrm>
          <a:prstGeom prst="rect">
            <a:avLst/>
          </a:prstGeom>
          <a:noFill/>
        </p:spPr>
      </p:pic>
      <p:pic>
        <p:nvPicPr>
          <p:cNvPr id="31746" name="Picture 2" descr="C:\Documents and Settings\Сергей&amp;Ната\Мои документы\Мои рисунки\Безымян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0"/>
            <a:ext cx="4519621" cy="3764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Рабочий стол\кур\Пришло время бросить курить!ц.files\smok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6786610" cy="5087367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5357826"/>
            <a:ext cx="8534400" cy="128587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разрезе видны темные тромбы из закупоренных сосудов. Они образовались от того, что хозяин ноги много курил. Развилась гангрена... Ногу пришлось отрезать... Не повторяйте чужих ошибок!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Отрезать ногу пришлось в результате гангрены, которая образовалась от закупоривания кровеносных сосудов тромбами. Тромбоз сосудов развился от действия никотина на кровь и на сосуды.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19458" name="Picture 2" descr="C:\Documents and Settings\User\Рабочий стол\кур\Пришло время бросить курить!к.files\smok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6238875" cy="4676775"/>
          </a:xfrm>
          <a:prstGeom prst="rect">
            <a:avLst/>
          </a:prstGeom>
          <a:noFill/>
        </p:spPr>
      </p:pic>
      <p:pic>
        <p:nvPicPr>
          <p:cNvPr id="5" name="Picture 3" descr="E:\моё с флешки\курение\no_smoking_sig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5929330"/>
            <a:ext cx="580564" cy="5714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628652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Ампутированная нижняя конечность.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Высказывания известных людей: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5072098" cy="2330580"/>
          </a:xfrm>
        </p:spPr>
        <p:txBody>
          <a:bodyPr>
            <a:normAutofit/>
          </a:bodyPr>
          <a:lstStyle/>
          <a:p>
            <a:r>
              <a:rPr lang="ru-RU" dirty="0" smtClean="0"/>
              <a:t>«Будь самим собой наперекор Вселенной»</a:t>
            </a:r>
          </a:p>
          <a:p>
            <a:pPr algn="r">
              <a:buNone/>
            </a:pPr>
            <a:r>
              <a:rPr lang="ru-RU" dirty="0" smtClean="0"/>
              <a:t>(Р. Киплинг).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</p:txBody>
      </p:sp>
      <p:pic>
        <p:nvPicPr>
          <p:cNvPr id="1027" name="Picture 3" descr="C:\Documents and Settings\User\Мои документы\Мои рисунки\kip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714488"/>
            <a:ext cx="2286016" cy="32657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44291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700" dirty="0" smtClean="0"/>
              <a:t>«Видя чужие пороки, умный избавляется от своих»</a:t>
            </a:r>
          </a:p>
          <a:p>
            <a:pPr algn="r">
              <a:buNone/>
            </a:pPr>
            <a:r>
              <a:rPr lang="ru-RU" sz="2700" dirty="0" smtClean="0"/>
              <a:t>(Публий Сир)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Сергей&amp;Ната\Мои документы\Мои рисунки\294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450563" cy="4286256"/>
          </a:xfrm>
          <a:prstGeom prst="rect">
            <a:avLst/>
          </a:prstGeom>
          <a:noFill/>
        </p:spPr>
      </p:pic>
      <p:pic>
        <p:nvPicPr>
          <p:cNvPr id="19459" name="Picture 3" descr="C:\Documents and Settings\Сергей&amp;Ната\Мои документы\Мои рисунки\Курение вызывает болезни полости р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00306"/>
            <a:ext cx="4071934" cy="4146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534400" cy="7588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Зубы курильщика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C:\Documents and Settings\User\Мои документы\Мои рисунки\27-smokeless-tobacco-pouch-40-y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572428" cy="5829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Наталия Викторовна\Рабочий стол\9563-2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784555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57166"/>
            <a:ext cx="7962928" cy="7588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Рак  кожи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C:\Documents and Settings\Наталия Викторовна\Рабочий стол\кож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286412" cy="5650004"/>
          </a:xfrm>
          <a:prstGeom prst="rect">
            <a:avLst/>
          </a:prstGeom>
          <a:noFill/>
        </p:spPr>
      </p:pic>
      <p:pic>
        <p:nvPicPr>
          <p:cNvPr id="4" name="Picture 3" descr="E:\моё с флешки\курение\no_smoking_sig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5929330"/>
            <a:ext cx="580564" cy="57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Наталия Викторовна\Рабочий стол\1237307695_no-smo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715172" cy="528819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Рак полости рта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User\Рабочий стол\Рак гортан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258101" cy="5554669"/>
          </a:xfrm>
          <a:prstGeom prst="rect">
            <a:avLst/>
          </a:prstGeom>
          <a:noFill/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85750"/>
            <a:ext cx="8534400" cy="461963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РАК  ГОРТАНИ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Наталия Викторовна\Рабочий стол\РАК ПОЛОСТИ РТА У ЗАЯДЛОГО КУРИЛЬЩИКА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8686800" cy="542925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0" y="285750"/>
            <a:ext cx="8534400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Рак полости рта у </a:t>
            </a:r>
            <a:r>
              <a:rPr lang="ru-RU" sz="2400" b="1" i="1" smtClean="0">
                <a:solidFill>
                  <a:schemeClr val="bg1"/>
                </a:solidFill>
              </a:rPr>
              <a:t>заядлого курильщика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6" name="Picture 3" descr="E:\моё с флешки\курение\no_smoking_sign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4" y="5929330"/>
            <a:ext cx="580564" cy="57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Курящий человек думает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97365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 мной такого не случится,</a:t>
            </a:r>
          </a:p>
          <a:p>
            <a:r>
              <a:rPr lang="ru-RU" dirty="0" smtClean="0"/>
              <a:t>всё сказанное о последствиях курения неправда,</a:t>
            </a:r>
          </a:p>
          <a:p>
            <a:r>
              <a:rPr lang="ru-RU" dirty="0" smtClean="0"/>
              <a:t>просто пугают страшными картинками,</a:t>
            </a:r>
          </a:p>
          <a:p>
            <a:r>
              <a:rPr lang="ru-RU" dirty="0" smtClean="0"/>
              <a:t>всё просто, захочу и брошу курить.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УТОПИЯ!</a:t>
            </a:r>
            <a:endParaRPr lang="ru-RU" dirty="0"/>
          </a:p>
        </p:txBody>
      </p:sp>
      <p:pic>
        <p:nvPicPr>
          <p:cNvPr id="1027" name="Picture 3" descr="H:\моё с флешки\курение\6e318a4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643314"/>
            <a:ext cx="3524273" cy="264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Никотин - один из самых опасных ядов растительного происхождения.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928802"/>
            <a:ext cx="371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Кролик погибает от </a:t>
            </a:r>
            <a:r>
              <a:rPr lang="ru-RU" sz="2800" dirty="0" smtClean="0">
                <a:solidFill>
                  <a:srgbClr val="FF0000"/>
                </a:solidFill>
              </a:rPr>
              <a:t>1/4 </a:t>
            </a:r>
            <a:r>
              <a:rPr lang="ru-RU" sz="2800" dirty="0" smtClean="0"/>
              <a:t>капли никотина, собака - от </a:t>
            </a:r>
            <a:r>
              <a:rPr lang="ru-RU" sz="2800" dirty="0" smtClean="0">
                <a:solidFill>
                  <a:srgbClr val="FF0000"/>
                </a:solidFill>
              </a:rPr>
              <a:t>1/2</a:t>
            </a:r>
            <a:r>
              <a:rPr lang="ru-RU" sz="2800" dirty="0" smtClean="0"/>
              <a:t> капли. Для человека смертельная доза никотина составляет от 50 до 100 мг, или </a:t>
            </a:r>
            <a:r>
              <a:rPr lang="ru-RU" sz="2800" dirty="0" smtClean="0">
                <a:solidFill>
                  <a:srgbClr val="FF0000"/>
                </a:solidFill>
              </a:rPr>
              <a:t>2-3</a:t>
            </a:r>
            <a:r>
              <a:rPr lang="ru-RU" sz="2800" dirty="0" smtClean="0"/>
              <a:t> капли. </a:t>
            </a:r>
            <a:endParaRPr lang="ru-RU" sz="2800" dirty="0"/>
          </a:p>
        </p:txBody>
      </p:sp>
      <p:pic>
        <p:nvPicPr>
          <p:cNvPr id="7" name="Picture 4" descr="nikotin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643050"/>
            <a:ext cx="495291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7620" y="1500174"/>
            <a:ext cx="4913190" cy="4616596"/>
          </a:xfrm>
        </p:spPr>
        <p:txBody>
          <a:bodyPr/>
          <a:lstStyle/>
          <a:p>
            <a:r>
              <a:rPr lang="ru-RU" dirty="0" smtClean="0"/>
              <a:t>Хорошо известно, что курение в раннем возрасте особенно опасно, так как подростки быстрее привыкают к табаку и сильнее страдают от ядовитых веществ, содержащихся в нем.</a:t>
            </a:r>
            <a:endParaRPr lang="ru-RU" dirty="0"/>
          </a:p>
        </p:txBody>
      </p:sp>
      <p:pic>
        <p:nvPicPr>
          <p:cNvPr id="4" name="Рисунок 3" descr="F:\моё с флешки\курение\Курение более опасно для молодых.files\de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596" y="357166"/>
          <a:ext cx="1735884" cy="2071702"/>
        </p:xfrm>
        <a:graphic>
          <a:graphicData uri="http://schemas.openxmlformats.org/presentationml/2006/ole">
            <p:oleObj spid="_x0000_s1026" name="Фотография Photo Editor" r:id="rId4" imgW="590476" imgH="781159" progId="">
              <p:embed/>
            </p:oleObj>
          </a:graphicData>
        </a:graphic>
      </p:graphicFrame>
      <p:pic>
        <p:nvPicPr>
          <p:cNvPr id="1027" name="Picture 3" descr="C:\Documents and Settings\Сергей&amp;Ната\Мои документы\Мои рисунки\171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2857500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23913" y="214313"/>
            <a:ext cx="8320087" cy="2714621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Все мы хорошо знаем названия заболеваний, которыми пугают курящих. Но является ли это преувеличением? </a:t>
            </a:r>
            <a:endParaRPr lang="ru-RU" dirty="0"/>
          </a:p>
        </p:txBody>
      </p:sp>
      <p:pic>
        <p:nvPicPr>
          <p:cNvPr id="6" name="Picture 4" descr="tob-ads-en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866007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\kraujagys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714356"/>
            <a:ext cx="2116351" cy="56436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43438" y="42860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Мозг </a:t>
            </a:r>
            <a:endParaRPr lang="ru-RU" dirty="0"/>
          </a:p>
        </p:txBody>
      </p:sp>
      <p:cxnSp>
        <p:nvCxnSpPr>
          <p:cNvPr id="13" name="Shape 12"/>
          <p:cNvCxnSpPr/>
          <p:nvPr/>
        </p:nvCxnSpPr>
        <p:spPr>
          <a:xfrm flipV="1">
            <a:off x="4214810" y="428604"/>
            <a:ext cx="934381" cy="386838"/>
          </a:xfrm>
          <a:prstGeom prst="bentConnector3">
            <a:avLst>
              <a:gd name="adj1" fmla="val 12446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Овал 15">
            <a:hlinkClick r:id="rId3" action="ppaction://hlinksldjump"/>
          </p:cNvPr>
          <p:cNvSpPr/>
          <p:nvPr/>
        </p:nvSpPr>
        <p:spPr>
          <a:xfrm>
            <a:off x="4214810" y="71435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>
            <a:off x="4572000" y="2500306"/>
            <a:ext cx="3071834" cy="214314"/>
          </a:xfrm>
          <a:prstGeom prst="bentConnector3">
            <a:avLst>
              <a:gd name="adj1" fmla="val 2350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57818" y="2357430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Лёгкие и бронхи</a:t>
            </a:r>
            <a:endParaRPr lang="ru-RU" dirty="0"/>
          </a:p>
        </p:txBody>
      </p:sp>
      <p:sp>
        <p:nvSpPr>
          <p:cNvPr id="17" name="Овал 16">
            <a:hlinkClick r:id="rId4" action="ppaction://hlinksldjump"/>
          </p:cNvPr>
          <p:cNvSpPr/>
          <p:nvPr/>
        </p:nvSpPr>
        <p:spPr>
          <a:xfrm>
            <a:off x="4500562" y="242886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429124" y="492919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Соединительная линия уступом 27"/>
          <p:cNvCxnSpPr>
            <a:stCxn id="26" idx="6"/>
            <a:endCxn id="30" idx="3"/>
          </p:cNvCxnSpPr>
          <p:nvPr/>
        </p:nvCxnSpPr>
        <p:spPr>
          <a:xfrm flipV="1">
            <a:off x="4572000" y="4756674"/>
            <a:ext cx="2544704" cy="243962"/>
          </a:xfrm>
          <a:prstGeom prst="bentConnector3">
            <a:avLst>
              <a:gd name="adj1" fmla="val 10898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57752" y="4572008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Нервная система</a:t>
            </a:r>
            <a:endParaRPr lang="ru-RU" dirty="0"/>
          </a:p>
        </p:txBody>
      </p:sp>
      <p:cxnSp>
        <p:nvCxnSpPr>
          <p:cNvPr id="42" name="Shape 41"/>
          <p:cNvCxnSpPr/>
          <p:nvPr/>
        </p:nvCxnSpPr>
        <p:spPr>
          <a:xfrm rot="16200000" flipH="1">
            <a:off x="5393537" y="1035827"/>
            <a:ext cx="50514" cy="2122216"/>
          </a:xfrm>
          <a:prstGeom prst="bentConnector4">
            <a:avLst>
              <a:gd name="adj1" fmla="val -452548"/>
              <a:gd name="adj2" fmla="val 5287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429256" y="178592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Сердце</a:t>
            </a:r>
            <a:endParaRPr lang="ru-RU" dirty="0"/>
          </a:p>
        </p:txBody>
      </p:sp>
      <p:sp>
        <p:nvSpPr>
          <p:cNvPr id="40" name="Овал 39">
            <a:hlinkClick r:id="rId5" action="ppaction://hlinksldjump"/>
          </p:cNvPr>
          <p:cNvSpPr/>
          <p:nvPr/>
        </p:nvSpPr>
        <p:spPr>
          <a:xfrm>
            <a:off x="4286248" y="200024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7158" y="5214950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Периферические сосуды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214414" y="1071546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Губы рот и глотка</a:t>
            </a:r>
            <a:endParaRPr lang="ru-RU" dirty="0"/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 rot="10800000">
            <a:off x="500034" y="2786058"/>
            <a:ext cx="3786214" cy="174112"/>
          </a:xfrm>
          <a:prstGeom prst="bentConnector5">
            <a:avLst>
              <a:gd name="adj1" fmla="val 11278"/>
              <a:gd name="adj2" fmla="val -137356"/>
              <a:gd name="adj3" fmla="val 10603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0034" y="2714620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Поджелудочная железа</a:t>
            </a:r>
            <a:endParaRPr lang="ru-RU" dirty="0"/>
          </a:p>
        </p:txBody>
      </p:sp>
      <p:sp>
        <p:nvSpPr>
          <p:cNvPr id="39" name="Овал 38">
            <a:hlinkClick r:id="rId6" action="ppaction://hlinksldjump"/>
          </p:cNvPr>
          <p:cNvSpPr/>
          <p:nvPr/>
        </p:nvSpPr>
        <p:spPr>
          <a:xfrm flipV="1">
            <a:off x="4143372" y="285749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14348" y="214311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Пищевод, желудок</a:t>
            </a:r>
            <a:endParaRPr lang="ru-RU" dirty="0"/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>
            <a:off x="785786" y="2143116"/>
            <a:ext cx="3429024" cy="500066"/>
          </a:xfrm>
          <a:prstGeom prst="bentConnector3">
            <a:avLst>
              <a:gd name="adj1" fmla="val 6638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Овал 48">
            <a:hlinkClick r:id="rId7" action="ppaction://hlinksldjump"/>
          </p:cNvPr>
          <p:cNvSpPr/>
          <p:nvPr/>
        </p:nvSpPr>
        <p:spPr>
          <a:xfrm flipV="1">
            <a:off x="4143372" y="257174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Соединительная линия уступом 52"/>
          <p:cNvCxnSpPr/>
          <p:nvPr/>
        </p:nvCxnSpPr>
        <p:spPr>
          <a:xfrm rot="10800000" flipV="1">
            <a:off x="357158" y="5216538"/>
            <a:ext cx="3571900" cy="355602"/>
          </a:xfrm>
          <a:prstGeom prst="bentConnector3">
            <a:avLst>
              <a:gd name="adj1" fmla="val 971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286512" y="928670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Кожа, зубы</a:t>
            </a:r>
            <a:endParaRPr lang="ru-RU" dirty="0"/>
          </a:p>
        </p:txBody>
      </p:sp>
      <p:cxnSp>
        <p:nvCxnSpPr>
          <p:cNvPr id="57" name="Соединительная линия уступом 56"/>
          <p:cNvCxnSpPr/>
          <p:nvPr/>
        </p:nvCxnSpPr>
        <p:spPr>
          <a:xfrm flipV="1">
            <a:off x="4071934" y="928670"/>
            <a:ext cx="4143404" cy="35719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Овал 57">
            <a:hlinkClick r:id="rId8" action="ppaction://hlinksldjump"/>
          </p:cNvPr>
          <p:cNvSpPr/>
          <p:nvPr/>
        </p:nvSpPr>
        <p:spPr>
          <a:xfrm>
            <a:off x="3929058" y="514351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hlinkClick r:id="rId9" action="ppaction://hlinksldjump"/>
          </p:cNvPr>
          <p:cNvSpPr/>
          <p:nvPr/>
        </p:nvSpPr>
        <p:spPr>
          <a:xfrm>
            <a:off x="3786182" y="128586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hlinkClick r:id="rId10" action="ppaction://hlinksldjump"/>
          </p:cNvPr>
          <p:cNvSpPr/>
          <p:nvPr/>
        </p:nvSpPr>
        <p:spPr>
          <a:xfrm>
            <a:off x="4071934" y="12144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Соединительная линия уступом 61"/>
          <p:cNvCxnSpPr>
            <a:stCxn id="59" idx="2"/>
          </p:cNvCxnSpPr>
          <p:nvPr/>
        </p:nvCxnSpPr>
        <p:spPr>
          <a:xfrm rot="10800000" flipV="1">
            <a:off x="1214414" y="1357298"/>
            <a:ext cx="2571768" cy="142876"/>
          </a:xfrm>
          <a:prstGeom prst="bentConnector3">
            <a:avLst>
              <a:gd name="adj1" fmla="val 1601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14942" y="1357298"/>
            <a:ext cx="3717574" cy="497378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Нашей целью не было желание напугать вас, мы просто рассказали вам всю правду о «скрытом убийце» под названием никотин. А выводы каждый сделает для себя сам! </a:t>
            </a:r>
          </a:p>
          <a:p>
            <a:pPr algn="just">
              <a:buNone/>
            </a:pPr>
            <a:r>
              <a:rPr lang="ru-RU" dirty="0" smtClean="0"/>
              <a:t>Мы очень надеемся, что они будут верными!</a:t>
            </a:r>
          </a:p>
          <a:p>
            <a:endParaRPr lang="ru-RU" dirty="0"/>
          </a:p>
        </p:txBody>
      </p:sp>
      <p:pic>
        <p:nvPicPr>
          <p:cNvPr id="20482" name="Picture 2" descr="C:\Documents and Settings\Сергей&amp;Ната\Мои документы\Мои рисунки\94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953000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6000792" cy="603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2214554"/>
            <a:ext cx="17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Рак желудка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фици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554</TotalTime>
  <Words>338</Words>
  <Application>Microsoft Office PowerPoint</Application>
  <PresentationFormat>Экран (4:3)</PresentationFormat>
  <Paragraphs>50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Официальная</vt:lpstr>
      <vt:lpstr>Метро</vt:lpstr>
      <vt:lpstr>Фотография Photo Editor</vt:lpstr>
      <vt:lpstr>Жизнь без сигарет</vt:lpstr>
      <vt:lpstr>Высказывания известных людей:</vt:lpstr>
      <vt:lpstr>Курящий человек думает</vt:lpstr>
      <vt:lpstr>Никотин - один из самых опасных ядов растительного происхождения.</vt:lpstr>
      <vt:lpstr>Слайд 5</vt:lpstr>
      <vt:lpstr>Все мы хорошо знаем названия заболеваний, которыми пугают курящих. Но является ли это преувеличением? </vt:lpstr>
      <vt:lpstr>Слайд 7</vt:lpstr>
      <vt:lpstr>Слайд 8</vt:lpstr>
      <vt:lpstr>Слайд 9</vt:lpstr>
      <vt:lpstr>Слайд 10</vt:lpstr>
      <vt:lpstr>Слайд 11</vt:lpstr>
      <vt:lpstr>Так выглядит рак легкого. Видны забитые черной копотью от табачного дыма лимфатические узлы.</vt:lpstr>
      <vt:lpstr>Рак легкого крупным планом. Врага надо знать в лицо! Смотри! Курильщик!</vt:lpstr>
      <vt:lpstr>Опухоль поджелудочной железы </vt:lpstr>
      <vt:lpstr>Слайд 15</vt:lpstr>
      <vt:lpstr>Слайд 16</vt:lpstr>
      <vt:lpstr>Слайд 17</vt:lpstr>
      <vt:lpstr>Слайд 18</vt:lpstr>
      <vt:lpstr>Слайд 19</vt:lpstr>
      <vt:lpstr>Слайд 20</vt:lpstr>
      <vt:lpstr>Зубы курильщика</vt:lpstr>
      <vt:lpstr>Слайд 22</vt:lpstr>
      <vt:lpstr>Рак  кожи </vt:lpstr>
      <vt:lpstr>Рак полости рта</vt:lpstr>
      <vt:lpstr>Слайд 25</vt:lpstr>
      <vt:lpstr>Рак полости рта у заядлого курильщика</vt:lpstr>
    </vt:vector>
  </TitlesOfParts>
  <Company>Unknown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без сигарет</dc:title>
  <dc:creator>User</dc:creator>
  <cp:lastModifiedBy>User</cp:lastModifiedBy>
  <cp:revision>81</cp:revision>
  <dcterms:created xsi:type="dcterms:W3CDTF">2009-03-31T03:05:29Z</dcterms:created>
  <dcterms:modified xsi:type="dcterms:W3CDTF">2009-04-22T21:48:24Z</dcterms:modified>
</cp:coreProperties>
</file>